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73" r:id="rId8"/>
    <p:sldId id="268" r:id="rId9"/>
    <p:sldId id="264" r:id="rId10"/>
    <p:sldId id="265" r:id="rId11"/>
    <p:sldId id="257" r:id="rId12"/>
    <p:sldId id="262" r:id="rId13"/>
    <p:sldId id="267" r:id="rId14"/>
    <p:sldId id="266" r:id="rId15"/>
    <p:sldId id="269" r:id="rId16"/>
    <p:sldId id="274" r:id="rId17"/>
    <p:sldId id="270" r:id="rId18"/>
    <p:sldId id="272"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04A6-7F37-F72C-4126-751EBF786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E428F-C4A4-2254-C582-F435ABDD3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AAD36-2131-E3DD-041D-ED86479F45E2}"/>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E460A91F-371A-AAF3-F05D-F36FAE431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401AB-BAC4-8650-A717-F5113F33DDFE}"/>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30859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E331-EEB7-680C-7BCC-B6C497DCD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BEE86D-D79F-B10D-FE70-93C73A69F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098F1-DD67-E59B-3DD1-6EACC94309B8}"/>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4825A52C-CD4B-763E-4981-4BB806DF3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F9E6-28EF-A5BF-5755-A904792E47DA}"/>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96670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6D56F-05A7-257E-1D80-A075A002BD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D03662-0EAF-FA6E-274D-9F3E3A6A9E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5A7F7-E62C-9CEF-7AF5-866C3F31DDCE}"/>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265788A8-72B4-D0DB-A758-4AAFCFFE4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D703A-FDDD-E0F7-9FD6-92911FD66FE4}"/>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237045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00E1-585D-16C1-B211-DC22AF8A6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AAF68-3BDC-7A9F-FF26-B97FD7F06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7EC78-A1D9-D8DE-CC64-5C5C80AF7AD7}"/>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47925793-1212-3DE9-D23A-EFD856870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D15B5-0A8F-03C6-D19F-DA64945676EA}"/>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3350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17F5-465E-0BEB-98FA-56AEAA674F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DAB1E2-5715-9FE6-A7E2-636C71F547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2E7B41-19C8-1D96-105E-DE5F8F73B838}"/>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28F76805-A06C-6DB2-FF18-1A0737AD2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95BB6-A08C-6F01-BE6F-945E23B5BBC5}"/>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59520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CAD-2704-331D-22CF-BD3395141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732FA-30FC-2AE0-B033-26C39EC4D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78FDF0-4AE5-5F36-587A-41D8F2F6A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0D8B9-3D0E-F640-E1D7-D671EEF48A3A}"/>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6" name="Footer Placeholder 5">
            <a:extLst>
              <a:ext uri="{FF2B5EF4-FFF2-40B4-BE49-F238E27FC236}">
                <a16:creationId xmlns:a16="http://schemas.microsoft.com/office/drawing/2014/main" id="{F5EC75A4-7DEF-B412-78DE-616DFFD36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9EE33-C87E-1469-F9F7-F89AAB2BE1E7}"/>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14149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0CFB-96C5-1437-ED45-FD2F23B54F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C521D-DEA0-E69E-C2DA-10C5B65A4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F0E21-7C05-7DCE-E27E-935DB0D0F9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EA19A-0639-51EC-27B8-ADC3FFC36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44511-F441-3010-6F42-26F9F0D7D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5CDD18-83E2-7E76-BF1F-9756C1F26F8B}"/>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8" name="Footer Placeholder 7">
            <a:extLst>
              <a:ext uri="{FF2B5EF4-FFF2-40B4-BE49-F238E27FC236}">
                <a16:creationId xmlns:a16="http://schemas.microsoft.com/office/drawing/2014/main" id="{C8240FAF-5656-7C80-7C36-BC8BFC34D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C49873-DBB4-F00C-F06E-A5350591228E}"/>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59560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DB78-ACD4-34AB-BD70-A76E79A23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A237F-683B-8320-DC2B-CA4247597C47}"/>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4" name="Footer Placeholder 3">
            <a:extLst>
              <a:ext uri="{FF2B5EF4-FFF2-40B4-BE49-F238E27FC236}">
                <a16:creationId xmlns:a16="http://schemas.microsoft.com/office/drawing/2014/main" id="{5859C387-CABE-8607-35EE-4FA9058953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10D2A-6D2A-6DB5-8C69-1BCFFE7E28B2}"/>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118321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C72CA-BBFE-2D17-C4B8-E6CFF60E3DC9}"/>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3" name="Footer Placeholder 2">
            <a:extLst>
              <a:ext uri="{FF2B5EF4-FFF2-40B4-BE49-F238E27FC236}">
                <a16:creationId xmlns:a16="http://schemas.microsoft.com/office/drawing/2014/main" id="{B075BCDD-98AD-8497-7FFB-9C6B3DA2B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EEB023-CC08-53F2-7321-53072316623C}"/>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103848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27E3-BF3E-BA47-FB5A-34B3FA4BF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18C8F-32F2-8E06-9B2C-18483495C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1CC17-050F-C2F9-CC01-01193258C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80501-08E0-14E4-00F9-8E0331927208}"/>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6" name="Footer Placeholder 5">
            <a:extLst>
              <a:ext uri="{FF2B5EF4-FFF2-40B4-BE49-F238E27FC236}">
                <a16:creationId xmlns:a16="http://schemas.microsoft.com/office/drawing/2014/main" id="{80D94F39-8188-460C-065E-4C9B981E3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D8189-2336-3F13-0930-4BBC9042C53C}"/>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12253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FAB1-4E5C-2E6A-C436-6EDFE09D1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7A1D7-AD8A-C228-0CB7-5AA1DA8C8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0D32A-0467-F45C-CF4C-8B8289ADB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19EF7-1FD2-04BB-1B03-C3D915F45246}"/>
              </a:ext>
            </a:extLst>
          </p:cNvPr>
          <p:cNvSpPr>
            <a:spLocks noGrp="1"/>
          </p:cNvSpPr>
          <p:nvPr>
            <p:ph type="dt" sz="half" idx="10"/>
          </p:nvPr>
        </p:nvSpPr>
        <p:spPr/>
        <p:txBody>
          <a:bodyPr/>
          <a:lstStyle/>
          <a:p>
            <a:fld id="{BD83C4D5-1A0C-449C-87BD-27C12863DD3D}" type="datetimeFigureOut">
              <a:rPr lang="en-US" smtClean="0"/>
              <a:t>1/9/2026</a:t>
            </a:fld>
            <a:endParaRPr lang="en-US"/>
          </a:p>
        </p:txBody>
      </p:sp>
      <p:sp>
        <p:nvSpPr>
          <p:cNvPr id="6" name="Footer Placeholder 5">
            <a:extLst>
              <a:ext uri="{FF2B5EF4-FFF2-40B4-BE49-F238E27FC236}">
                <a16:creationId xmlns:a16="http://schemas.microsoft.com/office/drawing/2014/main" id="{487F1887-1A0C-91F8-02E8-726955F08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6D5FA-AD09-C84F-1090-F9A820E97D5B}"/>
              </a:ext>
            </a:extLst>
          </p:cNvPr>
          <p:cNvSpPr>
            <a:spLocks noGrp="1"/>
          </p:cNvSpPr>
          <p:nvPr>
            <p:ph type="sldNum" sz="quarter" idx="12"/>
          </p:nvPr>
        </p:nvSpPr>
        <p:spPr/>
        <p:txBody>
          <a:bodyPr/>
          <a:lstStyle/>
          <a:p>
            <a:fld id="{C0AF4127-C958-447F-BF1A-AB68351CBCF3}" type="slidenum">
              <a:rPr lang="en-US" smtClean="0"/>
              <a:t>‹#›</a:t>
            </a:fld>
            <a:endParaRPr lang="en-US"/>
          </a:p>
        </p:txBody>
      </p:sp>
    </p:spTree>
    <p:extLst>
      <p:ext uri="{BB962C8B-B14F-4D97-AF65-F5344CB8AC3E}">
        <p14:creationId xmlns:p14="http://schemas.microsoft.com/office/powerpoint/2010/main" val="115261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A6D27F-316F-BAAD-DE4B-056AB74A1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1508D-D1B4-114D-97A7-861C8CB12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811AB-7451-4F59-407B-740C195EF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83C4D5-1A0C-449C-87BD-27C12863DD3D}" type="datetimeFigureOut">
              <a:rPr lang="en-US" smtClean="0"/>
              <a:t>1/9/2026</a:t>
            </a:fld>
            <a:endParaRPr lang="en-US"/>
          </a:p>
        </p:txBody>
      </p:sp>
      <p:sp>
        <p:nvSpPr>
          <p:cNvPr id="5" name="Footer Placeholder 4">
            <a:extLst>
              <a:ext uri="{FF2B5EF4-FFF2-40B4-BE49-F238E27FC236}">
                <a16:creationId xmlns:a16="http://schemas.microsoft.com/office/drawing/2014/main" id="{D4792EDA-A057-9F63-F6CA-04E20CD15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6541AE-F90B-8BA8-286A-B412695E7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AF4127-C958-447F-BF1A-AB68351CBCF3}" type="slidenum">
              <a:rPr lang="en-US" smtClean="0"/>
              <a:t>‹#›</a:t>
            </a:fld>
            <a:endParaRPr lang="en-US"/>
          </a:p>
        </p:txBody>
      </p:sp>
    </p:spTree>
    <p:extLst>
      <p:ext uri="{BB962C8B-B14F-4D97-AF65-F5344CB8AC3E}">
        <p14:creationId xmlns:p14="http://schemas.microsoft.com/office/powerpoint/2010/main" val="248778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85D1-794E-C24C-13E4-9398374C4FEA}"/>
              </a:ext>
            </a:extLst>
          </p:cNvPr>
          <p:cNvSpPr>
            <a:spLocks noGrp="1"/>
          </p:cNvSpPr>
          <p:nvPr>
            <p:ph type="ctrTitle"/>
          </p:nvPr>
        </p:nvSpPr>
        <p:spPr>
          <a:solidFill>
            <a:srgbClr val="FFC000"/>
          </a:solidFill>
        </p:spPr>
        <p:txBody>
          <a:bodyPr>
            <a:normAutofit/>
          </a:bodyPr>
          <a:lstStyle/>
          <a:p>
            <a:r>
              <a:rPr lang="en-US" sz="9600" b="1" dirty="0">
                <a:latin typeface="Comic Sans MS" panose="030F0702030302020204" pitchFamily="66" charset="0"/>
              </a:rPr>
              <a:t>Psalm 2</a:t>
            </a:r>
          </a:p>
        </p:txBody>
      </p:sp>
      <p:sp>
        <p:nvSpPr>
          <p:cNvPr id="3" name="Subtitle 2">
            <a:extLst>
              <a:ext uri="{FF2B5EF4-FFF2-40B4-BE49-F238E27FC236}">
                <a16:creationId xmlns:a16="http://schemas.microsoft.com/office/drawing/2014/main" id="{C3CB503B-D6A5-DC38-D235-C61701E51D22}"/>
              </a:ext>
            </a:extLst>
          </p:cNvPr>
          <p:cNvSpPr>
            <a:spLocks noGrp="1"/>
          </p:cNvSpPr>
          <p:nvPr>
            <p:ph type="subTitle" idx="1"/>
          </p:nvPr>
        </p:nvSpPr>
        <p:spPr>
          <a:solidFill>
            <a:srgbClr val="FF0000"/>
          </a:solidFill>
        </p:spPr>
        <p:txBody>
          <a:bodyPr anchor="ctr">
            <a:normAutofit/>
          </a:bodyPr>
          <a:lstStyle/>
          <a:p>
            <a:r>
              <a:rPr lang="en-US" sz="5400" b="1" dirty="0">
                <a:latin typeface="Comic Sans MS" panose="030F0702030302020204" pitchFamily="66" charset="0"/>
              </a:rPr>
              <a:t>Why do the nations rage?</a:t>
            </a:r>
          </a:p>
        </p:txBody>
      </p:sp>
    </p:spTree>
    <p:extLst>
      <p:ext uri="{BB962C8B-B14F-4D97-AF65-F5344CB8AC3E}">
        <p14:creationId xmlns:p14="http://schemas.microsoft.com/office/powerpoint/2010/main" val="146816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C280-EC61-CD5B-1373-04661A58103E}"/>
              </a:ext>
            </a:extLst>
          </p:cNvPr>
          <p:cNvSpPr>
            <a:spLocks noGrp="1"/>
          </p:cNvSpPr>
          <p:nvPr>
            <p:ph type="title"/>
          </p:nvPr>
        </p:nvSpPr>
        <p:spPr>
          <a:solidFill>
            <a:srgbClr val="00B050"/>
          </a:solidFill>
        </p:spPr>
        <p:txBody>
          <a:bodyPr>
            <a:normAutofit fontScale="90000"/>
          </a:bodyPr>
          <a:lstStyle/>
          <a:p>
            <a:pPr algn="ctr"/>
            <a:br>
              <a:rPr lang="en-US" dirty="0"/>
            </a:br>
            <a:r>
              <a:rPr lang="pl-PL" b="1" dirty="0">
                <a:latin typeface="Comic Sans MS" panose="030F0702030302020204" pitchFamily="66" charset="0"/>
              </a:rPr>
              <a:t>2 Sam 8 v 15</a:t>
            </a:r>
            <a:br>
              <a:rPr lang="pl-PL" dirty="0"/>
            </a:br>
            <a:endParaRPr lang="en-US" dirty="0"/>
          </a:p>
        </p:txBody>
      </p:sp>
      <p:sp>
        <p:nvSpPr>
          <p:cNvPr id="3" name="Content Placeholder 2">
            <a:extLst>
              <a:ext uri="{FF2B5EF4-FFF2-40B4-BE49-F238E27FC236}">
                <a16:creationId xmlns:a16="http://schemas.microsoft.com/office/drawing/2014/main" id="{255186B7-75B7-2F8B-3A94-FEDCEDC961F3}"/>
              </a:ext>
            </a:extLst>
          </p:cNvPr>
          <p:cNvSpPr>
            <a:spLocks noGrp="1"/>
          </p:cNvSpPr>
          <p:nvPr>
            <p:ph idx="1"/>
          </p:nvPr>
        </p:nvSpPr>
        <p:spPr>
          <a:solidFill>
            <a:srgbClr val="FFFF00"/>
          </a:solidFill>
        </p:spPr>
        <p:txBody>
          <a:bodyPr/>
          <a:lstStyle/>
          <a:p>
            <a:pPr marL="0" indent="0">
              <a:buNone/>
            </a:pPr>
            <a:r>
              <a:rPr lang="en-US" sz="3600" b="1" dirty="0">
                <a:latin typeface="Comic Sans MS" panose="030F0702030302020204" pitchFamily="66" charset="0"/>
              </a:rPr>
              <a:t>15 So David reigned over all Israel. And David administered justice and equity to all his people.</a:t>
            </a:r>
          </a:p>
          <a:p>
            <a:endParaRPr lang="en-US" dirty="0"/>
          </a:p>
        </p:txBody>
      </p:sp>
    </p:spTree>
    <p:extLst>
      <p:ext uri="{BB962C8B-B14F-4D97-AF65-F5344CB8AC3E}">
        <p14:creationId xmlns:p14="http://schemas.microsoft.com/office/powerpoint/2010/main" val="296344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5EEA6-A9AC-FDE2-F07F-B705458AEF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90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E8D8F-2AAF-7236-CDD3-718C4AEA851D}"/>
              </a:ext>
            </a:extLst>
          </p:cNvPr>
          <p:cNvPicPr>
            <a:picLocks noChangeAspect="1"/>
          </p:cNvPicPr>
          <p:nvPr/>
        </p:nvPicPr>
        <p:blipFill>
          <a:blip r:embed="rId2"/>
          <a:stretch>
            <a:fillRect/>
          </a:stretch>
        </p:blipFill>
        <p:spPr>
          <a:xfrm>
            <a:off x="3764280" y="407091"/>
            <a:ext cx="4785360" cy="6201826"/>
          </a:xfrm>
          <a:prstGeom prst="rect">
            <a:avLst/>
          </a:prstGeom>
        </p:spPr>
      </p:pic>
    </p:spTree>
    <p:extLst>
      <p:ext uri="{BB962C8B-B14F-4D97-AF65-F5344CB8AC3E}">
        <p14:creationId xmlns:p14="http://schemas.microsoft.com/office/powerpoint/2010/main" val="77360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4764-75F5-4C97-03F1-D393F362A3C6}"/>
              </a:ext>
            </a:extLst>
          </p:cNvPr>
          <p:cNvSpPr>
            <a:spLocks noGrp="1"/>
          </p:cNvSpPr>
          <p:nvPr>
            <p:ph type="title"/>
          </p:nvPr>
        </p:nvSpPr>
        <p:spPr>
          <a:solidFill>
            <a:srgbClr val="FFFF00"/>
          </a:solidFill>
        </p:spPr>
        <p:txBody>
          <a:bodyPr/>
          <a:lstStyle/>
          <a:p>
            <a:r>
              <a:rPr lang="en-US" b="1" dirty="0">
                <a:latin typeface="Comic Sans MS" panose="030F0702030302020204" pitchFamily="66" charset="0"/>
              </a:rPr>
              <a:t>What does it prophesy about Jesus?</a:t>
            </a:r>
          </a:p>
        </p:txBody>
      </p:sp>
    </p:spTree>
    <p:extLst>
      <p:ext uri="{BB962C8B-B14F-4D97-AF65-F5344CB8AC3E}">
        <p14:creationId xmlns:p14="http://schemas.microsoft.com/office/powerpoint/2010/main" val="282234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415D-D4F9-3DF1-47D5-F15D309F4716}"/>
              </a:ext>
            </a:extLst>
          </p:cNvPr>
          <p:cNvSpPr>
            <a:spLocks noGrp="1"/>
          </p:cNvSpPr>
          <p:nvPr>
            <p:ph type="title"/>
          </p:nvPr>
        </p:nvSpPr>
        <p:spPr>
          <a:solidFill>
            <a:srgbClr val="92D050"/>
          </a:solidFill>
        </p:spPr>
        <p:txBody>
          <a:bodyPr anchor="b">
            <a:normAutofit fontScale="90000"/>
          </a:bodyPr>
          <a:lstStyle/>
          <a:p>
            <a:pPr algn="ctr"/>
            <a:br>
              <a:rPr lang="fi-FI" dirty="0"/>
            </a:br>
            <a:br>
              <a:rPr lang="fi-FI" dirty="0"/>
            </a:br>
            <a:br>
              <a:rPr lang="fi-FI" dirty="0"/>
            </a:br>
            <a:r>
              <a:rPr lang="fi-FI" sz="4900" b="1" dirty="0">
                <a:latin typeface="Comic Sans MS" panose="030F0702030302020204" pitchFamily="66" charset="0"/>
              </a:rPr>
              <a:t>Luke 4 v 16 - 19</a:t>
            </a:r>
            <a:br>
              <a:rPr lang="fi-FI" dirty="0"/>
            </a:br>
            <a:endParaRPr lang="en-US" dirty="0"/>
          </a:p>
        </p:txBody>
      </p:sp>
      <p:sp>
        <p:nvSpPr>
          <p:cNvPr id="3" name="Content Placeholder 2">
            <a:extLst>
              <a:ext uri="{FF2B5EF4-FFF2-40B4-BE49-F238E27FC236}">
                <a16:creationId xmlns:a16="http://schemas.microsoft.com/office/drawing/2014/main" id="{DCDA2FF0-7924-0713-9C41-BEFF7082D0D0}"/>
              </a:ext>
            </a:extLst>
          </p:cNvPr>
          <p:cNvSpPr>
            <a:spLocks noGrp="1"/>
          </p:cNvSpPr>
          <p:nvPr>
            <p:ph idx="1"/>
          </p:nvPr>
        </p:nvSpPr>
        <p:spPr>
          <a:solidFill>
            <a:srgbClr val="FFFF00"/>
          </a:solidFill>
        </p:spPr>
        <p:txBody>
          <a:bodyPr>
            <a:normAutofit fontScale="70000" lnSpcReduction="20000"/>
          </a:bodyPr>
          <a:lstStyle/>
          <a:p>
            <a:pPr marL="0" indent="0">
              <a:buNone/>
            </a:pPr>
            <a:r>
              <a:rPr lang="en-US" sz="3100" b="1" dirty="0">
                <a:latin typeface="Comic Sans MS" panose="030F0702030302020204" pitchFamily="66" charset="0"/>
              </a:rPr>
              <a:t>16 And he came to Nazareth, where he had been brought up. And as was his custom, he went to the synagogue on the Sabbath day, and he stood up to read. 17 And the scroll of the prophet Isaiah was given to him. He unrolled the scroll and found the place where it was written,</a:t>
            </a:r>
          </a:p>
          <a:p>
            <a:endParaRPr lang="en-US" sz="3100" b="1" dirty="0">
              <a:latin typeface="Comic Sans MS" panose="030F0702030302020204" pitchFamily="66" charset="0"/>
            </a:endParaRPr>
          </a:p>
          <a:p>
            <a:pPr marL="0" indent="0">
              <a:buNone/>
            </a:pPr>
            <a:r>
              <a:rPr lang="en-US" sz="3100" b="1" dirty="0">
                <a:latin typeface="Comic Sans MS" panose="030F0702030302020204" pitchFamily="66" charset="0"/>
              </a:rPr>
              <a:t>18 “The Spirit of the Lord is upon me,</a:t>
            </a:r>
          </a:p>
          <a:p>
            <a:pPr marL="0" indent="0">
              <a:buNone/>
            </a:pPr>
            <a:r>
              <a:rPr lang="en-US" sz="3100" b="1" dirty="0">
                <a:latin typeface="Comic Sans MS" panose="030F0702030302020204" pitchFamily="66" charset="0"/>
              </a:rPr>
              <a:t>  because he has anointed me</a:t>
            </a:r>
          </a:p>
          <a:p>
            <a:pPr marL="0" indent="0">
              <a:buNone/>
            </a:pPr>
            <a:r>
              <a:rPr lang="en-US" sz="3100" b="1" dirty="0">
                <a:latin typeface="Comic Sans MS" panose="030F0702030302020204" pitchFamily="66" charset="0"/>
              </a:rPr>
              <a:t>    to proclaim good news to the poor.</a:t>
            </a:r>
          </a:p>
          <a:p>
            <a:pPr marL="0" indent="0">
              <a:buNone/>
            </a:pPr>
            <a:r>
              <a:rPr lang="en-US" sz="3100" b="1" dirty="0">
                <a:latin typeface="Comic Sans MS" panose="030F0702030302020204" pitchFamily="66" charset="0"/>
              </a:rPr>
              <a:t>He has sent me to proclaim liberty to the captives</a:t>
            </a:r>
          </a:p>
          <a:p>
            <a:pPr marL="0" indent="0">
              <a:buNone/>
            </a:pPr>
            <a:r>
              <a:rPr lang="en-US" sz="3100" b="1" dirty="0">
                <a:latin typeface="Comic Sans MS" panose="030F0702030302020204" pitchFamily="66" charset="0"/>
              </a:rPr>
              <a:t>    and recovering of sight to the blind,</a:t>
            </a:r>
          </a:p>
          <a:p>
            <a:pPr marL="0" indent="0">
              <a:buNone/>
            </a:pPr>
            <a:r>
              <a:rPr lang="en-US" sz="3100" b="1" dirty="0">
                <a:latin typeface="Comic Sans MS" panose="030F0702030302020204" pitchFamily="66" charset="0"/>
              </a:rPr>
              <a:t>    to set at liberty those who are oppressed,</a:t>
            </a:r>
          </a:p>
          <a:p>
            <a:pPr marL="0" indent="0">
              <a:buNone/>
            </a:pPr>
            <a:r>
              <a:rPr lang="en-US" sz="3100" b="1" dirty="0">
                <a:latin typeface="Comic Sans MS" panose="030F0702030302020204" pitchFamily="66" charset="0"/>
              </a:rPr>
              <a:t>19 to proclaim the year of the Lord's favor.”</a:t>
            </a:r>
          </a:p>
          <a:p>
            <a:endParaRPr lang="en-US" dirty="0"/>
          </a:p>
        </p:txBody>
      </p:sp>
    </p:spTree>
    <p:extLst>
      <p:ext uri="{BB962C8B-B14F-4D97-AF65-F5344CB8AC3E}">
        <p14:creationId xmlns:p14="http://schemas.microsoft.com/office/powerpoint/2010/main" val="252806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D08-C89E-FF99-6145-602CA9753F5E}"/>
              </a:ext>
            </a:extLst>
          </p:cNvPr>
          <p:cNvSpPr>
            <a:spLocks noGrp="1"/>
          </p:cNvSpPr>
          <p:nvPr>
            <p:ph type="title"/>
          </p:nvPr>
        </p:nvSpPr>
        <p:spPr>
          <a:solidFill>
            <a:srgbClr val="00B0F0"/>
          </a:solidFill>
        </p:spPr>
        <p:txBody>
          <a:bodyPr/>
          <a:lstStyle/>
          <a:p>
            <a:pPr algn="ctr"/>
            <a:r>
              <a:rPr lang="en-US" b="1" dirty="0">
                <a:latin typeface="Comic Sans MS" panose="030F0702030302020204" pitchFamily="66" charset="0"/>
              </a:rPr>
              <a:t>Revelation 11:15 </a:t>
            </a:r>
          </a:p>
        </p:txBody>
      </p:sp>
      <p:sp>
        <p:nvSpPr>
          <p:cNvPr id="3" name="Content Placeholder 2">
            <a:extLst>
              <a:ext uri="{FF2B5EF4-FFF2-40B4-BE49-F238E27FC236}">
                <a16:creationId xmlns:a16="http://schemas.microsoft.com/office/drawing/2014/main" id="{85A7C94D-B5C6-50FB-A53C-9182CA4FE839}"/>
              </a:ext>
            </a:extLst>
          </p:cNvPr>
          <p:cNvSpPr>
            <a:spLocks noGrp="1"/>
          </p:cNvSpPr>
          <p:nvPr>
            <p:ph idx="1"/>
          </p:nvPr>
        </p:nvSpPr>
        <p:spPr>
          <a:solidFill>
            <a:srgbClr val="FFC000"/>
          </a:solidFill>
        </p:spPr>
        <p:txBody>
          <a:bodyPr>
            <a:normAutofit/>
          </a:bodyPr>
          <a:lstStyle/>
          <a:p>
            <a:pPr marL="0" indent="0">
              <a:buNone/>
            </a:pPr>
            <a:r>
              <a:rPr lang="en-US" sz="4000" b="1" dirty="0">
                <a:latin typeface="Comic Sans MS" panose="030F0702030302020204" pitchFamily="66" charset="0"/>
              </a:rPr>
              <a:t>Then the seventh angel sounded: And there were loud voices in heaven, saying, “The kingdoms of this world have become the kingdoms of our Lord and of His Christ, and He shall reign forever and ever!”</a:t>
            </a:r>
          </a:p>
        </p:txBody>
      </p:sp>
    </p:spTree>
    <p:extLst>
      <p:ext uri="{BB962C8B-B14F-4D97-AF65-F5344CB8AC3E}">
        <p14:creationId xmlns:p14="http://schemas.microsoft.com/office/powerpoint/2010/main" val="245322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254A41-6FBF-6D09-9189-68F386483B5F}"/>
              </a:ext>
            </a:extLst>
          </p:cNvPr>
          <p:cNvPicPr>
            <a:picLocks noChangeAspect="1"/>
          </p:cNvPicPr>
          <p:nvPr/>
        </p:nvPicPr>
        <p:blipFill>
          <a:blip r:embed="rId2"/>
          <a:stretch>
            <a:fillRect/>
          </a:stretch>
        </p:blipFill>
        <p:spPr>
          <a:xfrm>
            <a:off x="1463040" y="237931"/>
            <a:ext cx="9159240" cy="6308660"/>
          </a:xfrm>
          <a:prstGeom prst="rect">
            <a:avLst/>
          </a:prstGeom>
        </p:spPr>
      </p:pic>
    </p:spTree>
    <p:extLst>
      <p:ext uri="{BB962C8B-B14F-4D97-AF65-F5344CB8AC3E}">
        <p14:creationId xmlns:p14="http://schemas.microsoft.com/office/powerpoint/2010/main" val="272771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2A33-07BE-C435-DAF4-D245C349A611}"/>
              </a:ext>
            </a:extLst>
          </p:cNvPr>
          <p:cNvSpPr>
            <a:spLocks noGrp="1"/>
          </p:cNvSpPr>
          <p:nvPr>
            <p:ph type="title"/>
          </p:nvPr>
        </p:nvSpPr>
        <p:spPr>
          <a:solidFill>
            <a:srgbClr val="FFC000"/>
          </a:solidFill>
        </p:spPr>
        <p:txBody>
          <a:bodyPr>
            <a:normAutofit fontScale="90000"/>
          </a:bodyPr>
          <a:lstStyle/>
          <a:p>
            <a:pPr algn="ctr"/>
            <a:br>
              <a:rPr lang="en-US" dirty="0"/>
            </a:br>
            <a:r>
              <a:rPr lang="en-US" b="1" dirty="0">
                <a:latin typeface="Comic Sans MS" panose="030F0702030302020204" pitchFamily="66" charset="0"/>
              </a:rPr>
              <a:t>Matthew 21 v 12 -13</a:t>
            </a:r>
            <a:br>
              <a:rPr lang="en-US" dirty="0"/>
            </a:br>
            <a:endParaRPr lang="en-US" dirty="0"/>
          </a:p>
        </p:txBody>
      </p:sp>
      <p:sp>
        <p:nvSpPr>
          <p:cNvPr id="3" name="Content Placeholder 2">
            <a:extLst>
              <a:ext uri="{FF2B5EF4-FFF2-40B4-BE49-F238E27FC236}">
                <a16:creationId xmlns:a16="http://schemas.microsoft.com/office/drawing/2014/main" id="{6D23EA27-C283-015E-CA91-471205373C3F}"/>
              </a:ext>
            </a:extLst>
          </p:cNvPr>
          <p:cNvSpPr>
            <a:spLocks noGrp="1"/>
          </p:cNvSpPr>
          <p:nvPr>
            <p:ph idx="1"/>
          </p:nvPr>
        </p:nvSpPr>
        <p:spPr>
          <a:solidFill>
            <a:srgbClr val="00B0F0"/>
          </a:solidFill>
        </p:spPr>
        <p:txBody>
          <a:bodyPr/>
          <a:lstStyle/>
          <a:p>
            <a:pPr marL="0" indent="0">
              <a:buNone/>
            </a:pPr>
            <a:r>
              <a:rPr lang="en-US" sz="3600" b="1" dirty="0">
                <a:latin typeface="Comic Sans MS" panose="030F0702030302020204" pitchFamily="66" charset="0"/>
              </a:rPr>
              <a:t>12 And Jesus entered the temple[b] and drove out all who sold and bought in the temple, and he overturned the tables of the money-changers and the seats of those who sold pigeons. 13 He said to them, “It is written, ‘My house shall be called a house of prayer,’ but you make it a den of robbers.”</a:t>
            </a:r>
          </a:p>
          <a:p>
            <a:endParaRPr lang="en-US" dirty="0"/>
          </a:p>
        </p:txBody>
      </p:sp>
    </p:spTree>
    <p:extLst>
      <p:ext uri="{BB962C8B-B14F-4D97-AF65-F5344CB8AC3E}">
        <p14:creationId xmlns:p14="http://schemas.microsoft.com/office/powerpoint/2010/main" val="216708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148A-4E85-E4C6-74F7-F9C0C515EA0C}"/>
              </a:ext>
            </a:extLst>
          </p:cNvPr>
          <p:cNvSpPr>
            <a:spLocks noGrp="1"/>
          </p:cNvSpPr>
          <p:nvPr>
            <p:ph type="title"/>
          </p:nvPr>
        </p:nvSpPr>
        <p:spPr>
          <a:solidFill>
            <a:srgbClr val="FFFF00"/>
          </a:solidFill>
        </p:spPr>
        <p:txBody>
          <a:bodyPr/>
          <a:lstStyle/>
          <a:p>
            <a:pPr algn="ctr"/>
            <a:r>
              <a:rPr lang="en-US" b="1" dirty="0">
                <a:latin typeface="Comic Sans MS" panose="030F0702030302020204" pitchFamily="66" charset="0"/>
              </a:rPr>
              <a:t>What does this means to us?</a:t>
            </a:r>
          </a:p>
        </p:txBody>
      </p:sp>
    </p:spTree>
    <p:extLst>
      <p:ext uri="{BB962C8B-B14F-4D97-AF65-F5344CB8AC3E}">
        <p14:creationId xmlns:p14="http://schemas.microsoft.com/office/powerpoint/2010/main" val="402520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8E87F-FB72-D057-DF7C-69A0AB595566}"/>
              </a:ext>
            </a:extLst>
          </p:cNvPr>
          <p:cNvPicPr>
            <a:picLocks noChangeAspect="1"/>
          </p:cNvPicPr>
          <p:nvPr/>
        </p:nvPicPr>
        <p:blipFill>
          <a:blip r:embed="rId2"/>
          <a:stretch>
            <a:fillRect/>
          </a:stretch>
        </p:blipFill>
        <p:spPr>
          <a:xfrm>
            <a:off x="1600200" y="342095"/>
            <a:ext cx="9006840" cy="6184273"/>
          </a:xfrm>
          <a:prstGeom prst="rect">
            <a:avLst/>
          </a:prstGeom>
        </p:spPr>
      </p:pic>
    </p:spTree>
    <p:extLst>
      <p:ext uri="{BB962C8B-B14F-4D97-AF65-F5344CB8AC3E}">
        <p14:creationId xmlns:p14="http://schemas.microsoft.com/office/powerpoint/2010/main" val="311135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FC63E4-CC7B-16C1-19AB-AA6C95231AC0}"/>
              </a:ext>
            </a:extLst>
          </p:cNvPr>
          <p:cNvSpPr txBox="1"/>
          <p:nvPr/>
        </p:nvSpPr>
        <p:spPr>
          <a:xfrm>
            <a:off x="563880" y="320040"/>
            <a:ext cx="11353800" cy="6863417"/>
          </a:xfrm>
          <a:prstGeom prst="rect">
            <a:avLst/>
          </a:prstGeom>
          <a:solidFill>
            <a:srgbClr val="92D050"/>
          </a:solidFill>
        </p:spPr>
        <p:txBody>
          <a:bodyPr wrap="square">
            <a:spAutoFit/>
          </a:bodyPr>
          <a:lstStyle/>
          <a:p>
            <a:r>
              <a:rPr lang="en-US" sz="4400" b="1" dirty="0">
                <a:latin typeface="Comic Sans MS" panose="030F0702030302020204" pitchFamily="66" charset="0"/>
              </a:rPr>
              <a:t>Why do the nations rage[a] (Conspire)</a:t>
            </a:r>
          </a:p>
          <a:p>
            <a:r>
              <a:rPr lang="en-US" sz="4400" b="1" dirty="0">
                <a:latin typeface="Comic Sans MS" panose="030F0702030302020204" pitchFamily="66" charset="0"/>
              </a:rPr>
              <a:t>    and the peoples plot in vain?</a:t>
            </a:r>
          </a:p>
          <a:p>
            <a:r>
              <a:rPr lang="en-US" sz="4400" b="1" dirty="0">
                <a:latin typeface="Comic Sans MS" panose="030F0702030302020204" pitchFamily="66" charset="0"/>
              </a:rPr>
              <a:t>2 The kings of the earth set themselves,</a:t>
            </a:r>
          </a:p>
          <a:p>
            <a:r>
              <a:rPr lang="en-US" sz="4400" b="1" dirty="0">
                <a:latin typeface="Comic Sans MS" panose="030F0702030302020204" pitchFamily="66" charset="0"/>
              </a:rPr>
              <a:t>    and the rulers take counsel together,</a:t>
            </a:r>
          </a:p>
          <a:p>
            <a:r>
              <a:rPr lang="en-US" sz="4400" b="1" dirty="0">
                <a:latin typeface="Comic Sans MS" panose="030F0702030302020204" pitchFamily="66" charset="0"/>
              </a:rPr>
              <a:t>    against the Lord and against his Anointed, saying,</a:t>
            </a:r>
          </a:p>
          <a:p>
            <a:r>
              <a:rPr lang="en-US" sz="4400" b="1" dirty="0">
                <a:latin typeface="Comic Sans MS" panose="030F0702030302020204" pitchFamily="66" charset="0"/>
              </a:rPr>
              <a:t>3 “Let us burst their bonds apart</a:t>
            </a:r>
          </a:p>
          <a:p>
            <a:r>
              <a:rPr lang="en-US" sz="4400" b="1" dirty="0">
                <a:latin typeface="Comic Sans MS" panose="030F0702030302020204" pitchFamily="66" charset="0"/>
              </a:rPr>
              <a:t>    and cast away their cords from us.”</a:t>
            </a:r>
          </a:p>
        </p:txBody>
      </p:sp>
    </p:spTree>
    <p:extLst>
      <p:ext uri="{BB962C8B-B14F-4D97-AF65-F5344CB8AC3E}">
        <p14:creationId xmlns:p14="http://schemas.microsoft.com/office/powerpoint/2010/main" val="179975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CDCB22-CB67-AAEB-64B5-C80E15E95A23}"/>
              </a:ext>
            </a:extLst>
          </p:cNvPr>
          <p:cNvPicPr>
            <a:picLocks noChangeAspect="1"/>
          </p:cNvPicPr>
          <p:nvPr/>
        </p:nvPicPr>
        <p:blipFill>
          <a:blip r:embed="rId2"/>
          <a:stretch>
            <a:fillRect/>
          </a:stretch>
        </p:blipFill>
        <p:spPr>
          <a:xfrm>
            <a:off x="1722120" y="148590"/>
            <a:ext cx="8519160" cy="6389370"/>
          </a:xfrm>
          <a:prstGeom prst="rect">
            <a:avLst/>
          </a:prstGeom>
        </p:spPr>
      </p:pic>
    </p:spTree>
    <p:extLst>
      <p:ext uri="{BB962C8B-B14F-4D97-AF65-F5344CB8AC3E}">
        <p14:creationId xmlns:p14="http://schemas.microsoft.com/office/powerpoint/2010/main" val="336757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878A0C-8F30-26A3-9262-C67DFB5BBA6B}"/>
              </a:ext>
            </a:extLst>
          </p:cNvPr>
          <p:cNvPicPr>
            <a:picLocks noChangeAspect="1"/>
          </p:cNvPicPr>
          <p:nvPr/>
        </p:nvPicPr>
        <p:blipFill>
          <a:blip r:embed="rId2"/>
          <a:stretch>
            <a:fillRect/>
          </a:stretch>
        </p:blipFill>
        <p:spPr>
          <a:xfrm>
            <a:off x="513418" y="259080"/>
            <a:ext cx="11165163" cy="6339840"/>
          </a:xfrm>
          <a:prstGeom prst="rect">
            <a:avLst/>
          </a:prstGeom>
        </p:spPr>
      </p:pic>
    </p:spTree>
    <p:extLst>
      <p:ext uri="{BB962C8B-B14F-4D97-AF65-F5344CB8AC3E}">
        <p14:creationId xmlns:p14="http://schemas.microsoft.com/office/powerpoint/2010/main" val="113034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B9C63-7D81-1916-B821-19B409E413DD}"/>
              </a:ext>
            </a:extLst>
          </p:cNvPr>
          <p:cNvSpPr txBox="1"/>
          <p:nvPr/>
        </p:nvSpPr>
        <p:spPr>
          <a:xfrm>
            <a:off x="289560" y="121920"/>
            <a:ext cx="11643360" cy="4832092"/>
          </a:xfrm>
          <a:prstGeom prst="rect">
            <a:avLst/>
          </a:prstGeom>
          <a:solidFill>
            <a:srgbClr val="00B0F0"/>
          </a:solidFill>
        </p:spPr>
        <p:txBody>
          <a:bodyPr wrap="square">
            <a:spAutoFit/>
          </a:bodyPr>
          <a:lstStyle/>
          <a:p>
            <a:r>
              <a:rPr lang="en-US" sz="4400" b="1" dirty="0">
                <a:latin typeface="Comic Sans MS" panose="030F0702030302020204" pitchFamily="66" charset="0"/>
              </a:rPr>
              <a:t>4 He who sits in the heavens laughs;</a:t>
            </a:r>
          </a:p>
          <a:p>
            <a:r>
              <a:rPr lang="en-US" sz="4400" b="1" dirty="0">
                <a:latin typeface="Comic Sans MS" panose="030F0702030302020204" pitchFamily="66" charset="0"/>
              </a:rPr>
              <a:t>    the Lord holds them in derision.</a:t>
            </a:r>
          </a:p>
          <a:p>
            <a:r>
              <a:rPr lang="en-US" sz="4400" b="1" dirty="0">
                <a:latin typeface="Comic Sans MS" panose="030F0702030302020204" pitchFamily="66" charset="0"/>
              </a:rPr>
              <a:t>5 Then he will speak to them in his wrath,</a:t>
            </a:r>
          </a:p>
          <a:p>
            <a:r>
              <a:rPr lang="en-US" sz="4400" b="1" dirty="0">
                <a:latin typeface="Comic Sans MS" panose="030F0702030302020204" pitchFamily="66" charset="0"/>
              </a:rPr>
              <a:t>    and terrify them in his fury, saying,</a:t>
            </a:r>
          </a:p>
          <a:p>
            <a:r>
              <a:rPr lang="en-US" sz="4400" b="1" dirty="0">
                <a:latin typeface="Comic Sans MS" panose="030F0702030302020204" pitchFamily="66" charset="0"/>
              </a:rPr>
              <a:t>6 “As for me, I have set my King</a:t>
            </a:r>
          </a:p>
          <a:p>
            <a:r>
              <a:rPr lang="en-US" sz="4400" b="1" dirty="0">
                <a:latin typeface="Comic Sans MS" panose="030F0702030302020204" pitchFamily="66" charset="0"/>
              </a:rPr>
              <a:t>    on Zion, my holy hill.”</a:t>
            </a:r>
          </a:p>
        </p:txBody>
      </p:sp>
    </p:spTree>
    <p:extLst>
      <p:ext uri="{BB962C8B-B14F-4D97-AF65-F5344CB8AC3E}">
        <p14:creationId xmlns:p14="http://schemas.microsoft.com/office/powerpoint/2010/main" val="35066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B48E7-16A8-9EFD-30E7-5D36386A7864}"/>
              </a:ext>
            </a:extLst>
          </p:cNvPr>
          <p:cNvSpPr txBox="1"/>
          <p:nvPr/>
        </p:nvSpPr>
        <p:spPr>
          <a:xfrm>
            <a:off x="289560" y="213360"/>
            <a:ext cx="11673840" cy="6247864"/>
          </a:xfrm>
          <a:prstGeom prst="rect">
            <a:avLst/>
          </a:prstGeom>
          <a:solidFill>
            <a:srgbClr val="FFC000"/>
          </a:solidFill>
        </p:spPr>
        <p:txBody>
          <a:bodyPr wrap="square">
            <a:spAutoFit/>
          </a:bodyPr>
          <a:lstStyle/>
          <a:p>
            <a:r>
              <a:rPr lang="en-US" sz="4000" b="1" dirty="0">
                <a:latin typeface="Comic Sans MS" panose="030F0702030302020204" pitchFamily="66" charset="0"/>
              </a:rPr>
              <a:t>7 I will tell of the decree:</a:t>
            </a:r>
          </a:p>
          <a:p>
            <a:r>
              <a:rPr lang="en-US" sz="4000" b="1" dirty="0">
                <a:latin typeface="Comic Sans MS" panose="030F0702030302020204" pitchFamily="66" charset="0"/>
              </a:rPr>
              <a:t>The Lord said to me, “You are my Son;</a:t>
            </a:r>
          </a:p>
          <a:p>
            <a:r>
              <a:rPr lang="en-US" sz="4000" b="1" dirty="0">
                <a:latin typeface="Comic Sans MS" panose="030F0702030302020204" pitchFamily="66" charset="0"/>
              </a:rPr>
              <a:t>    today I have begotten you.</a:t>
            </a:r>
          </a:p>
          <a:p>
            <a:r>
              <a:rPr lang="en-US" sz="4000" b="1" dirty="0">
                <a:latin typeface="Comic Sans MS" panose="030F0702030302020204" pitchFamily="66" charset="0"/>
              </a:rPr>
              <a:t>8 Ask of me, and I will make the nations your heritage,</a:t>
            </a:r>
          </a:p>
          <a:p>
            <a:r>
              <a:rPr lang="en-US" sz="4000" b="1" dirty="0">
                <a:latin typeface="Comic Sans MS" panose="030F0702030302020204" pitchFamily="66" charset="0"/>
              </a:rPr>
              <a:t>    and the ends of the earth your possession.</a:t>
            </a:r>
          </a:p>
          <a:p>
            <a:r>
              <a:rPr lang="en-US" sz="4000" b="1" dirty="0">
                <a:latin typeface="Comic Sans MS" panose="030F0702030302020204" pitchFamily="66" charset="0"/>
              </a:rPr>
              <a:t>9 You shall break[b] them with a rod of iron</a:t>
            </a:r>
          </a:p>
          <a:p>
            <a:r>
              <a:rPr lang="en-US" sz="4000" b="1" dirty="0">
                <a:latin typeface="Comic Sans MS" panose="030F0702030302020204" pitchFamily="66" charset="0"/>
              </a:rPr>
              <a:t>    and dash them in pieces like a potter's vessel.”</a:t>
            </a:r>
          </a:p>
        </p:txBody>
      </p:sp>
    </p:spTree>
    <p:extLst>
      <p:ext uri="{BB962C8B-B14F-4D97-AF65-F5344CB8AC3E}">
        <p14:creationId xmlns:p14="http://schemas.microsoft.com/office/powerpoint/2010/main" val="97284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CD8250-BFD9-EE6D-5813-C6B85B9AADFF}"/>
              </a:ext>
            </a:extLst>
          </p:cNvPr>
          <p:cNvSpPr txBox="1"/>
          <p:nvPr/>
        </p:nvSpPr>
        <p:spPr>
          <a:xfrm>
            <a:off x="198120" y="106680"/>
            <a:ext cx="11795760" cy="5632311"/>
          </a:xfrm>
          <a:prstGeom prst="rect">
            <a:avLst/>
          </a:prstGeom>
          <a:solidFill>
            <a:srgbClr val="00B050"/>
          </a:solidFill>
        </p:spPr>
        <p:txBody>
          <a:bodyPr wrap="square">
            <a:spAutoFit/>
          </a:bodyPr>
          <a:lstStyle/>
          <a:p>
            <a:r>
              <a:rPr lang="en-US" sz="4000" b="1" dirty="0">
                <a:latin typeface="Comic Sans MS" panose="030F0702030302020204" pitchFamily="66" charset="0"/>
              </a:rPr>
              <a:t>10 Now therefore, O kings, be wise;</a:t>
            </a:r>
          </a:p>
          <a:p>
            <a:r>
              <a:rPr lang="en-US" sz="4000" b="1" dirty="0">
                <a:latin typeface="Comic Sans MS" panose="030F0702030302020204" pitchFamily="66" charset="0"/>
              </a:rPr>
              <a:t>    be warned, O rulers of the earth.</a:t>
            </a:r>
          </a:p>
          <a:p>
            <a:r>
              <a:rPr lang="en-US" sz="4000" b="1" dirty="0">
                <a:latin typeface="Comic Sans MS" panose="030F0702030302020204" pitchFamily="66" charset="0"/>
              </a:rPr>
              <a:t>11 Serve the Lord with fear,</a:t>
            </a:r>
          </a:p>
          <a:p>
            <a:r>
              <a:rPr lang="en-US" sz="4000" b="1" dirty="0">
                <a:latin typeface="Comic Sans MS" panose="030F0702030302020204" pitchFamily="66" charset="0"/>
              </a:rPr>
              <a:t>    and rejoice with trembling.</a:t>
            </a:r>
          </a:p>
          <a:p>
            <a:r>
              <a:rPr lang="en-US" sz="4000" b="1" dirty="0">
                <a:latin typeface="Comic Sans MS" panose="030F0702030302020204" pitchFamily="66" charset="0"/>
              </a:rPr>
              <a:t>12 Kiss the Son,</a:t>
            </a:r>
          </a:p>
          <a:p>
            <a:r>
              <a:rPr lang="en-US" sz="4000" b="1" dirty="0">
                <a:latin typeface="Comic Sans MS" panose="030F0702030302020204" pitchFamily="66" charset="0"/>
              </a:rPr>
              <a:t>    lest he be angry, and you perish in the way,</a:t>
            </a:r>
          </a:p>
          <a:p>
            <a:r>
              <a:rPr lang="en-US" sz="4000" b="1" dirty="0">
                <a:latin typeface="Comic Sans MS" panose="030F0702030302020204" pitchFamily="66" charset="0"/>
              </a:rPr>
              <a:t>    for his wrath is quickly kindled.</a:t>
            </a:r>
          </a:p>
          <a:p>
            <a:r>
              <a:rPr lang="en-US" sz="4000" b="1" dirty="0">
                <a:latin typeface="Comic Sans MS" panose="030F0702030302020204" pitchFamily="66" charset="0"/>
              </a:rPr>
              <a:t>Blessed are all who take refuge in him.</a:t>
            </a:r>
          </a:p>
        </p:txBody>
      </p:sp>
    </p:spTree>
    <p:extLst>
      <p:ext uri="{BB962C8B-B14F-4D97-AF65-F5344CB8AC3E}">
        <p14:creationId xmlns:p14="http://schemas.microsoft.com/office/powerpoint/2010/main" val="369053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303B-09C8-E162-FD80-7B6CB2775AB1}"/>
              </a:ext>
            </a:extLst>
          </p:cNvPr>
          <p:cNvSpPr>
            <a:spLocks noGrp="1"/>
          </p:cNvSpPr>
          <p:nvPr>
            <p:ph type="title"/>
          </p:nvPr>
        </p:nvSpPr>
        <p:spPr>
          <a:solidFill>
            <a:srgbClr val="92D050"/>
          </a:solidFill>
        </p:spPr>
        <p:txBody>
          <a:bodyPr/>
          <a:lstStyle/>
          <a:p>
            <a:pPr algn="ctr"/>
            <a:r>
              <a:rPr lang="en-US" b="1" dirty="0">
                <a:latin typeface="Comic Sans MS" panose="030F0702030302020204" pitchFamily="66" charset="0"/>
              </a:rPr>
              <a:t>Psalm 2</a:t>
            </a:r>
          </a:p>
        </p:txBody>
      </p:sp>
      <p:sp>
        <p:nvSpPr>
          <p:cNvPr id="3" name="Content Placeholder 2">
            <a:extLst>
              <a:ext uri="{FF2B5EF4-FFF2-40B4-BE49-F238E27FC236}">
                <a16:creationId xmlns:a16="http://schemas.microsoft.com/office/drawing/2014/main" id="{1448D2EA-E146-B536-BCCE-55F636714C15}"/>
              </a:ext>
            </a:extLst>
          </p:cNvPr>
          <p:cNvSpPr>
            <a:spLocks noGrp="1"/>
          </p:cNvSpPr>
          <p:nvPr>
            <p:ph idx="1"/>
          </p:nvPr>
        </p:nvSpPr>
        <p:spPr>
          <a:solidFill>
            <a:srgbClr val="FFFF00"/>
          </a:solidFill>
        </p:spPr>
        <p:txBody>
          <a:bodyPr/>
          <a:lstStyle/>
          <a:p>
            <a:r>
              <a:rPr lang="en-US" b="1" dirty="0">
                <a:latin typeface="Comic Sans MS" panose="030F0702030302020204" pitchFamily="66" charset="0"/>
              </a:rPr>
              <a:t>V 1-3 What the leaders and people say</a:t>
            </a:r>
          </a:p>
          <a:p>
            <a:r>
              <a:rPr lang="en-US" b="1" dirty="0">
                <a:latin typeface="Comic Sans MS" panose="030F0702030302020204" pitchFamily="66" charset="0"/>
              </a:rPr>
              <a:t>V 4-6 What God thinks of this</a:t>
            </a:r>
          </a:p>
          <a:p>
            <a:r>
              <a:rPr lang="en-US" b="1" dirty="0">
                <a:latin typeface="Comic Sans MS" panose="030F0702030302020204" pitchFamily="66" charset="0"/>
              </a:rPr>
              <a:t>V 7-9 God’s decree to the nations</a:t>
            </a:r>
          </a:p>
          <a:p>
            <a:r>
              <a:rPr lang="en-US" b="1" dirty="0">
                <a:latin typeface="Comic Sans MS" panose="030F0702030302020204" pitchFamily="66" charset="0"/>
              </a:rPr>
              <a:t>V 10-12 God patience won’t last forever</a:t>
            </a:r>
          </a:p>
          <a:p>
            <a:endParaRPr lang="en-US" dirty="0"/>
          </a:p>
        </p:txBody>
      </p:sp>
    </p:spTree>
    <p:extLst>
      <p:ext uri="{BB962C8B-B14F-4D97-AF65-F5344CB8AC3E}">
        <p14:creationId xmlns:p14="http://schemas.microsoft.com/office/powerpoint/2010/main" val="394059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25C9-EDA3-7C20-23DA-B9CDADFF0F22}"/>
              </a:ext>
            </a:extLst>
          </p:cNvPr>
          <p:cNvSpPr>
            <a:spLocks noGrp="1"/>
          </p:cNvSpPr>
          <p:nvPr>
            <p:ph type="title"/>
          </p:nvPr>
        </p:nvSpPr>
        <p:spPr>
          <a:solidFill>
            <a:srgbClr val="00B050"/>
          </a:solidFill>
        </p:spPr>
        <p:txBody>
          <a:bodyPr/>
          <a:lstStyle/>
          <a:p>
            <a:pPr algn="ctr"/>
            <a:r>
              <a:rPr lang="en-US" dirty="0">
                <a:latin typeface="Comic Sans MS" panose="030F0702030302020204" pitchFamily="66" charset="0"/>
              </a:rPr>
              <a:t>Psalm 2</a:t>
            </a:r>
          </a:p>
        </p:txBody>
      </p:sp>
      <p:sp>
        <p:nvSpPr>
          <p:cNvPr id="3" name="Content Placeholder 2">
            <a:extLst>
              <a:ext uri="{FF2B5EF4-FFF2-40B4-BE49-F238E27FC236}">
                <a16:creationId xmlns:a16="http://schemas.microsoft.com/office/drawing/2014/main" id="{26111AE9-2101-7B7A-F825-44A63DEB4621}"/>
              </a:ext>
            </a:extLst>
          </p:cNvPr>
          <p:cNvSpPr>
            <a:spLocks noGrp="1"/>
          </p:cNvSpPr>
          <p:nvPr>
            <p:ph idx="1"/>
          </p:nvPr>
        </p:nvSpPr>
        <p:spPr>
          <a:solidFill>
            <a:srgbClr val="FFC000"/>
          </a:solidFill>
        </p:spPr>
        <p:txBody>
          <a:bodyPr/>
          <a:lstStyle/>
          <a:p>
            <a:pPr marL="0" indent="0">
              <a:buNone/>
            </a:pPr>
            <a:r>
              <a:rPr lang="en-US" b="1" dirty="0">
                <a:latin typeface="Comic Sans MS" panose="030F0702030302020204" pitchFamily="66" charset="0"/>
              </a:rPr>
              <a:t>What was God saying when written?</a:t>
            </a: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What does it prophesy about Jesus?</a:t>
            </a: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What does this means to us?</a:t>
            </a:r>
          </a:p>
        </p:txBody>
      </p:sp>
    </p:spTree>
    <p:extLst>
      <p:ext uri="{BB962C8B-B14F-4D97-AF65-F5344CB8AC3E}">
        <p14:creationId xmlns:p14="http://schemas.microsoft.com/office/powerpoint/2010/main" val="405416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647D-3F53-38A1-046C-425B0CF00FCB}"/>
              </a:ext>
            </a:extLst>
          </p:cNvPr>
          <p:cNvSpPr>
            <a:spLocks noGrp="1"/>
          </p:cNvSpPr>
          <p:nvPr>
            <p:ph type="title"/>
          </p:nvPr>
        </p:nvSpPr>
        <p:spPr>
          <a:solidFill>
            <a:srgbClr val="FFFF00"/>
          </a:solidFill>
        </p:spPr>
        <p:txBody>
          <a:bodyPr/>
          <a:lstStyle/>
          <a:p>
            <a:r>
              <a:rPr lang="en-US" b="1" dirty="0">
                <a:latin typeface="Comic Sans MS" panose="030F0702030302020204" pitchFamily="66" charset="0"/>
              </a:rPr>
              <a:t>What was God saying when written?</a:t>
            </a:r>
          </a:p>
        </p:txBody>
      </p:sp>
    </p:spTree>
    <p:extLst>
      <p:ext uri="{BB962C8B-B14F-4D97-AF65-F5344CB8AC3E}">
        <p14:creationId xmlns:p14="http://schemas.microsoft.com/office/powerpoint/2010/main" val="40843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2A8F-83D2-A0A3-D12F-CAC790B730C2}"/>
              </a:ext>
            </a:extLst>
          </p:cNvPr>
          <p:cNvSpPr>
            <a:spLocks noGrp="1"/>
          </p:cNvSpPr>
          <p:nvPr>
            <p:ph type="title"/>
          </p:nvPr>
        </p:nvSpPr>
        <p:spPr>
          <a:solidFill>
            <a:srgbClr val="92D050"/>
          </a:solidFill>
        </p:spPr>
        <p:txBody>
          <a:bodyPr/>
          <a:lstStyle/>
          <a:p>
            <a:pPr algn="ctr"/>
            <a:r>
              <a:rPr lang="en-US" b="1" dirty="0">
                <a:latin typeface="Comic Sans MS" panose="030F0702030302020204" pitchFamily="66" charset="0"/>
              </a:rPr>
              <a:t>Acts 4 v 25 - 26</a:t>
            </a:r>
          </a:p>
        </p:txBody>
      </p:sp>
      <p:sp>
        <p:nvSpPr>
          <p:cNvPr id="3" name="Content Placeholder 2">
            <a:extLst>
              <a:ext uri="{FF2B5EF4-FFF2-40B4-BE49-F238E27FC236}">
                <a16:creationId xmlns:a16="http://schemas.microsoft.com/office/drawing/2014/main" id="{F9727FC2-B4BB-D8E7-380D-F752A74E4D7B}"/>
              </a:ext>
            </a:extLst>
          </p:cNvPr>
          <p:cNvSpPr>
            <a:spLocks noGrp="1"/>
          </p:cNvSpPr>
          <p:nvPr>
            <p:ph idx="1"/>
          </p:nvPr>
        </p:nvSpPr>
        <p:spPr>
          <a:solidFill>
            <a:srgbClr val="00B0F0"/>
          </a:solidFill>
        </p:spPr>
        <p:txBody>
          <a:bodyPr>
            <a:normAutofit fontScale="92500" lnSpcReduction="10000"/>
          </a:bodyPr>
          <a:lstStyle/>
          <a:p>
            <a:pPr marL="0" indent="0">
              <a:buNone/>
            </a:pPr>
            <a:r>
              <a:rPr lang="en-US" sz="3200" b="1" dirty="0">
                <a:latin typeface="Comic Sans MS" panose="030F0702030302020204" pitchFamily="66" charset="0"/>
              </a:rPr>
              <a:t>25 You spoke by the Holy Spirit through the mouth of your servant, our father David:</a:t>
            </a:r>
          </a:p>
          <a:p>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“‘Why do the nations rage</a:t>
            </a:r>
          </a:p>
          <a:p>
            <a:pPr marL="0" indent="0">
              <a:buNone/>
            </a:pPr>
            <a:r>
              <a:rPr lang="en-US" sz="3200" b="1" dirty="0">
                <a:latin typeface="Comic Sans MS" panose="030F0702030302020204" pitchFamily="66" charset="0"/>
              </a:rPr>
              <a:t>    and the peoples plot in vain?</a:t>
            </a:r>
          </a:p>
          <a:p>
            <a:pPr marL="0" indent="0">
              <a:buNone/>
            </a:pPr>
            <a:r>
              <a:rPr lang="en-US" sz="3200" b="1" dirty="0">
                <a:latin typeface="Comic Sans MS" panose="030F0702030302020204" pitchFamily="66" charset="0"/>
              </a:rPr>
              <a:t>26 The kings of the earth rise up</a:t>
            </a:r>
          </a:p>
          <a:p>
            <a:pPr marL="0" indent="0">
              <a:buNone/>
            </a:pPr>
            <a:r>
              <a:rPr lang="en-US" sz="3200" b="1" dirty="0">
                <a:latin typeface="Comic Sans MS" panose="030F0702030302020204" pitchFamily="66" charset="0"/>
              </a:rPr>
              <a:t>   and the rulers band together</a:t>
            </a:r>
          </a:p>
          <a:p>
            <a:pPr marL="0" indent="0">
              <a:buNone/>
            </a:pPr>
            <a:r>
              <a:rPr lang="en-US" sz="3200" b="1" dirty="0">
                <a:latin typeface="Comic Sans MS" panose="030F0702030302020204" pitchFamily="66" charset="0"/>
              </a:rPr>
              <a:t>against the Lord</a:t>
            </a:r>
          </a:p>
          <a:p>
            <a:pPr marL="0" indent="0">
              <a:buNone/>
            </a:pPr>
            <a:r>
              <a:rPr lang="en-US" sz="3200" b="1" dirty="0">
                <a:latin typeface="Comic Sans MS" panose="030F0702030302020204" pitchFamily="66" charset="0"/>
              </a:rPr>
              <a:t> and against his anointed one</a:t>
            </a:r>
          </a:p>
          <a:p>
            <a:endParaRPr lang="en-US" dirty="0"/>
          </a:p>
        </p:txBody>
      </p:sp>
    </p:spTree>
    <p:extLst>
      <p:ext uri="{BB962C8B-B14F-4D97-AF65-F5344CB8AC3E}">
        <p14:creationId xmlns:p14="http://schemas.microsoft.com/office/powerpoint/2010/main" val="3397940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693</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Comic Sans MS</vt:lpstr>
      <vt:lpstr>Office Theme</vt:lpstr>
      <vt:lpstr>Psalm 2</vt:lpstr>
      <vt:lpstr>PowerPoint Presentation</vt:lpstr>
      <vt:lpstr>PowerPoint Presentation</vt:lpstr>
      <vt:lpstr>PowerPoint Presentation</vt:lpstr>
      <vt:lpstr>PowerPoint Presentation</vt:lpstr>
      <vt:lpstr>Psalm 2</vt:lpstr>
      <vt:lpstr>Psalm 2</vt:lpstr>
      <vt:lpstr>What was God saying when written?</vt:lpstr>
      <vt:lpstr>Acts 4 v 25 - 26</vt:lpstr>
      <vt:lpstr> 2 Sam 8 v 15 </vt:lpstr>
      <vt:lpstr>PowerPoint Presentation</vt:lpstr>
      <vt:lpstr>PowerPoint Presentation</vt:lpstr>
      <vt:lpstr>What does it prophesy about Jesus?</vt:lpstr>
      <vt:lpstr>   Luke 4 v 16 - 19 </vt:lpstr>
      <vt:lpstr>Revelation 11:15 </vt:lpstr>
      <vt:lpstr>PowerPoint Presentation</vt:lpstr>
      <vt:lpstr> Matthew 21 v 12 -13 </vt:lpstr>
      <vt:lpstr>What does this means to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2</cp:revision>
  <dcterms:created xsi:type="dcterms:W3CDTF">2026-01-09T10:09:51Z</dcterms:created>
  <dcterms:modified xsi:type="dcterms:W3CDTF">2026-01-09T12:34:00Z</dcterms:modified>
</cp:coreProperties>
</file>